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55AAD-5DF2-FA9A-8AEC-F36D948A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357045-2836-7225-AEAA-CA6DBCCB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2F5B-D669-415D-BEFC-F04F7FC7D007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9A250D-7356-8D2D-0928-DA714557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075AFF-3AA3-DF05-E2D1-F849FBFA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C2D5-2D9C-4126-A10C-B38F25F2E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90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39D631B-F95D-ED9A-FD18-08ACF351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0553FE-44D7-3DA8-2F39-09522179C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15BF47-18C8-FCEF-0C22-34C2369C1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B2F5B-D669-415D-BEFC-F04F7FC7D007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8DED26-D54B-B288-63CA-35A4A1ED8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2159C4-6D3F-2143-22BD-614D10B71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7C2D5-2D9C-4126-A10C-B38F25F2E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94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DDE771A-D101-E789-C7AF-DFCAAD82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C8AB-721C-A453-1C51-EAE8B97713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AF5C7D-94B9-7A0B-0806-771EA1B0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D4CACA-B50F-0E2E-4CCE-D604E80819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2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2581143-A541-B233-FC2B-35F7B2B1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A7F1E9-1350-2E31-FE39-BEC04EF7E2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8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C32AC1D-1E7F-F1D8-546A-47F9F998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1107FD-0767-D267-A208-5F953632B1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5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8CCEEC1-7FFA-AC78-0F16-81F95AC3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551963-3723-C154-8FB7-88188C412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7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EFF327D-3990-4985-12F9-26D08CFB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6AEC18-219D-D7A7-9CF4-A947E47081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368629F-E290-71B4-5339-34EAAFDB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20A9E7-19D4-4F2E-7DD7-8207FDA80A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9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52C5F50-5312-3964-7674-17142C2A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DF36A2A-74D6-1E4A-AD04-93DE73CC8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9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5DD8AD5-5861-94F6-B3C1-FBE24AAA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3CC0F3-0D67-1FE9-4D1A-223D18A384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8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6A34E32-D6D3-FC15-8733-4BD11FDC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EE9118-AB7E-EBA0-31E9-C36534BBD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5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0DC8C7A-BAC2-9B4D-7A28-B0B80820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211558-6DA9-9DA7-561A-2611C36352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2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4C8F3F0-5169-3546-DEDA-5C06FE10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63F2E9-6FE8-373C-D4F6-72D12F051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2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B554C8F-8B2B-6BF3-C7A9-08DB2DC7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338586-E787-99B5-2C21-89E80711B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6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442BD34-FCC7-0A05-B0CE-E7515E75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D4FFD3-46D2-69AB-46C4-058DE31E99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632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2026-01-15T12:14:38Z</dcterms:created>
  <dcterms:modified xsi:type="dcterms:W3CDTF">2026-01-15T12:14:38Z</dcterms:modified>
</cp:coreProperties>
</file>